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0"/>
  </p:notesMasterIdLst>
  <p:handoutMasterIdLst>
    <p:handoutMasterId r:id="rId41"/>
  </p:handoutMasterIdLst>
  <p:sldIdLst>
    <p:sldId id="462" r:id="rId2"/>
    <p:sldId id="288" r:id="rId3"/>
    <p:sldId id="619" r:id="rId4"/>
    <p:sldId id="630" r:id="rId5"/>
    <p:sldId id="743" r:id="rId6"/>
    <p:sldId id="765" r:id="rId7"/>
    <p:sldId id="766" r:id="rId8"/>
    <p:sldId id="742" r:id="rId9"/>
    <p:sldId id="767" r:id="rId10"/>
    <p:sldId id="768" r:id="rId11"/>
    <p:sldId id="769" r:id="rId12"/>
    <p:sldId id="770" r:id="rId13"/>
    <p:sldId id="771" r:id="rId14"/>
    <p:sldId id="772" r:id="rId15"/>
    <p:sldId id="773" r:id="rId16"/>
    <p:sldId id="764" r:id="rId17"/>
    <p:sldId id="774" r:id="rId18"/>
    <p:sldId id="775" r:id="rId19"/>
    <p:sldId id="776" r:id="rId20"/>
    <p:sldId id="777" r:id="rId21"/>
    <p:sldId id="778" r:id="rId22"/>
    <p:sldId id="779" r:id="rId23"/>
    <p:sldId id="780" r:id="rId24"/>
    <p:sldId id="781" r:id="rId25"/>
    <p:sldId id="782" r:id="rId26"/>
    <p:sldId id="783" r:id="rId27"/>
    <p:sldId id="784" r:id="rId28"/>
    <p:sldId id="785" r:id="rId29"/>
    <p:sldId id="786" r:id="rId30"/>
    <p:sldId id="787" r:id="rId31"/>
    <p:sldId id="788" r:id="rId32"/>
    <p:sldId id="789" r:id="rId33"/>
    <p:sldId id="790" r:id="rId34"/>
    <p:sldId id="791" r:id="rId35"/>
    <p:sldId id="792" r:id="rId36"/>
    <p:sldId id="793" r:id="rId37"/>
    <p:sldId id="794" r:id="rId38"/>
    <p:sldId id="667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00" autoAdjust="0"/>
  </p:normalViewPr>
  <p:slideViewPr>
    <p:cSldViewPr snapToGrid="0">
      <p:cViewPr varScale="1">
        <p:scale>
          <a:sx n="69" d="100"/>
          <a:sy n="69" d="100"/>
        </p:scale>
        <p:origin x="1494" y="8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14677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36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021014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9079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85020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45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4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2018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1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87" y="629376"/>
            <a:ext cx="5476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6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8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3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9" r:id="rId11"/>
    <p:sldLayoutId id="2147484088" r:id="rId12"/>
    <p:sldLayoutId id="2147484090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[6/12]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파일 </a:t>
            </a:r>
            <a:r>
              <a:rPr lang="ko-KR" altLang="en-US" sz="1600" b="1" dirty="0"/>
              <a:t>이름을 지정할 문자열 변수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 → 파일 이름은 </a:t>
            </a:r>
            <a:r>
              <a:rPr lang="ko-KR" altLang="en-US" sz="1600" b="1" dirty="0" smtClean="0"/>
              <a:t>“연</a:t>
            </a:r>
            <a:r>
              <a:rPr lang="en-US" altLang="ko-KR" sz="1600" b="1" dirty="0" smtClean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.txt”</a:t>
            </a:r>
            <a:r>
              <a:rPr lang="ko-KR" altLang="en-US" sz="1600" b="1" dirty="0"/>
              <a:t>로 </a:t>
            </a:r>
            <a:r>
              <a:rPr lang="ko-KR" altLang="en-US" sz="1600" b="1" dirty="0" smtClean="0"/>
              <a:t>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위젯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변수에 </a:t>
            </a: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ko-KR" altLang="en-US" sz="1600" b="1" dirty="0" err="1" smtClean="0"/>
              <a:t>위젯</a:t>
            </a:r>
            <a:r>
              <a:rPr lang="ko-KR" altLang="en-US" sz="1600" b="1" dirty="0" smtClean="0"/>
              <a:t> 대입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01649" y="3356855"/>
            <a:ext cx="4537863" cy="3501145"/>
            <a:chOff x="558038" y="2805112"/>
            <a:chExt cx="8039100" cy="620249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" y="2805112"/>
              <a:ext cx="8001000" cy="1247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038" y="3940302"/>
              <a:ext cx="8039100" cy="506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0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[7/12]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Calendar </a:t>
            </a:r>
            <a:r>
              <a:rPr lang="ko-KR" altLang="en-US" sz="1600" b="1" dirty="0" smtClean="0"/>
              <a:t>클래스를 </a:t>
            </a:r>
            <a:r>
              <a:rPr lang="ko-KR" altLang="en-US" sz="1600" b="1" dirty="0"/>
              <a:t>이용해 현재 날짜의 연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일을 구한 후에 </a:t>
            </a:r>
            <a:r>
              <a:rPr lang="ko-KR" altLang="en-US" sz="1600" b="1" dirty="0" err="1"/>
              <a:t>데이트피커를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초기화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데이트피커의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날짜가 변경되면 변경된 날짜에 해당하는 일기 파일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.txt)</a:t>
            </a:r>
            <a:r>
              <a:rPr lang="ko-KR" altLang="en-US" sz="1600" b="1" dirty="0"/>
              <a:t>의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 smtClean="0"/>
              <a:t>내용을 </a:t>
            </a:r>
            <a:r>
              <a:rPr lang="ko-KR" altLang="en-US" sz="1600" b="1" dirty="0" err="1" smtClean="0"/>
              <a:t>에디트텍스트에</a:t>
            </a:r>
            <a:r>
              <a:rPr lang="ko-KR" altLang="en-US" sz="1600" b="1" dirty="0" smtClean="0"/>
              <a:t> 보여줌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2" y="3454525"/>
            <a:ext cx="4218618" cy="2324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42" y="3646510"/>
            <a:ext cx="4228723" cy="21320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[8/12]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현재 </a:t>
            </a:r>
            <a:r>
              <a:rPr lang="ko-KR" altLang="en-US" sz="1600" b="1" dirty="0" smtClean="0"/>
              <a:t>날짜 </a:t>
            </a:r>
            <a:r>
              <a:rPr lang="ko-KR" altLang="en-US" sz="1600" b="1" dirty="0"/>
              <a:t>파일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.txt)</a:t>
            </a:r>
            <a:r>
              <a:rPr lang="ko-KR" altLang="en-US" sz="1600" b="1" dirty="0"/>
              <a:t>을 읽어 </a:t>
            </a:r>
            <a:r>
              <a:rPr lang="ko-KR" altLang="en-US" sz="1600" b="1" dirty="0" smtClean="0"/>
              <a:t>일기 </a:t>
            </a:r>
            <a:r>
              <a:rPr lang="ko-KR" altLang="en-US" sz="1600" b="1" dirty="0"/>
              <a:t>내용을 반환하는 </a:t>
            </a:r>
            <a:r>
              <a:rPr lang="en-US" altLang="ko-KR" sz="1600" b="1" dirty="0" err="1"/>
              <a:t>readDiary</a:t>
            </a:r>
            <a:r>
              <a:rPr lang="en-US" altLang="ko-KR" sz="1600" b="1" dirty="0"/>
              <a:t>( 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완성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30" y="2687285"/>
            <a:ext cx="6004114" cy="39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[9/12]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맨 아래 </a:t>
            </a:r>
            <a:r>
              <a:rPr lang="ko-KR" altLang="en-US" sz="1600" b="1" dirty="0"/>
              <a:t>버튼을 클릭했을 때 동작하는 내용을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내부에 완성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9" y="2737697"/>
            <a:ext cx="6604525" cy="38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[10/12]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Android </a:t>
            </a:r>
            <a:r>
              <a:rPr lang="en-US" altLang="ko-KR" sz="1600" b="1" dirty="0"/>
              <a:t>Studio</a:t>
            </a:r>
            <a:r>
              <a:rPr lang="ko-KR" altLang="en-US" sz="1600" b="1" dirty="0"/>
              <a:t>에서 제공하는 </a:t>
            </a:r>
            <a:r>
              <a:rPr lang="en-US" altLang="ko-KR" sz="1600" b="1" dirty="0"/>
              <a:t>DDMS </a:t>
            </a:r>
            <a:r>
              <a:rPr lang="ko-KR" altLang="en-US" sz="1600" b="1" dirty="0" smtClean="0"/>
              <a:t>툴을 사용하여 일기가 쓰여진 파일 확인</a:t>
            </a:r>
            <a:endParaRPr lang="en-US" altLang="ko-KR" sz="1600" b="1" dirty="0"/>
          </a:p>
        </p:txBody>
      </p:sp>
      <p:cxnSp>
        <p:nvCxnSpPr>
          <p:cNvPr id="9" name="직선 화살표 연결선 8"/>
          <p:cNvCxnSpPr/>
          <p:nvPr/>
        </p:nvCxnSpPr>
        <p:spPr bwMode="auto">
          <a:xfrm>
            <a:off x="4312954" y="4224528"/>
            <a:ext cx="571500" cy="11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3" y="2783595"/>
            <a:ext cx="4074936" cy="31700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61" y="2783595"/>
            <a:ext cx="3909335" cy="29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[11/12]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PC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로 이동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PC</a:t>
            </a:r>
            <a:r>
              <a:rPr lang="ko-KR" altLang="en-US" sz="1600" b="1" dirty="0"/>
              <a:t>로 가져올 파일을 </a:t>
            </a:r>
            <a:r>
              <a:rPr lang="ko-KR" altLang="en-US" sz="1600" b="1" dirty="0" smtClean="0"/>
              <a:t>선택하고 마우스 </a:t>
            </a:r>
            <a:r>
              <a:rPr lang="ko-KR" altLang="en-US" sz="1600" b="1" dirty="0"/>
              <a:t>오른쪽 버튼을 </a:t>
            </a:r>
            <a:r>
              <a:rPr lang="ko-KR" altLang="en-US" sz="1600" b="1" dirty="0" smtClean="0"/>
              <a:t>클릭해서 </a:t>
            </a:r>
            <a:r>
              <a:rPr lang="en-US" altLang="ko-KR" sz="1600" b="1" dirty="0"/>
              <a:t>[Save As]</a:t>
            </a:r>
            <a:r>
              <a:rPr lang="ko-KR" altLang="en-US" sz="1600" b="1" dirty="0"/>
              <a:t>를 선택하고 </a:t>
            </a:r>
            <a:r>
              <a:rPr lang="en-US" altLang="ko-KR" sz="1600" b="1" dirty="0"/>
              <a:t>PC</a:t>
            </a:r>
            <a:r>
              <a:rPr lang="ko-KR" altLang="en-US" sz="1600" b="1" dirty="0"/>
              <a:t>의 폴더를 지정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88" y="2892996"/>
            <a:ext cx="5210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[12/12]</a:t>
            </a:r>
            <a:r>
              <a:rPr lang="ko-KR" altLang="en-US" sz="24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02436"/>
            <a:ext cx="76581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en-US" altLang="ko-KR" sz="2400" dirty="0" smtClean="0"/>
              <a:t>raw </a:t>
            </a:r>
            <a:r>
              <a:rPr lang="ko-KR" altLang="en-US" sz="2400" dirty="0" smtClean="0"/>
              <a:t>폴더 파일 처리</a:t>
            </a:r>
            <a:r>
              <a:rPr lang="en-US" altLang="ko-KR" sz="2400" dirty="0" smtClean="0"/>
              <a:t>[1/3]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처리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/res/raw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필요한 파일을 저장해서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openRaw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Resource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접근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InputStream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사용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/res/raw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프로젝트에 포함된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폴더이므로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읽기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전용만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3" y="3256216"/>
            <a:ext cx="28384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3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en-US" altLang="ko-KR" sz="2400" dirty="0" smtClean="0"/>
              <a:t>raw </a:t>
            </a:r>
            <a:r>
              <a:rPr lang="ko-KR" altLang="en-US" sz="2400" dirty="0" smtClean="0"/>
              <a:t>폴더 파일 처리</a:t>
            </a:r>
            <a:r>
              <a:rPr lang="en-US" altLang="ko-KR" sz="2400" dirty="0" smtClean="0"/>
              <a:t>[2/3]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읽기 예제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생성하고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임의의 내용을 입력한 *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.txt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복사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19125" y="2458771"/>
            <a:ext cx="8201025" cy="3086100"/>
            <a:chOff x="471487" y="2562225"/>
            <a:chExt cx="8201025" cy="30861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2562225"/>
              <a:ext cx="8191500" cy="17335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" y="4295775"/>
              <a:ext cx="8201025" cy="1352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8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en-US" altLang="ko-KR" sz="2400" dirty="0" smtClean="0"/>
              <a:t>raw </a:t>
            </a:r>
            <a:r>
              <a:rPr lang="ko-KR" altLang="en-US" sz="2400" dirty="0" smtClean="0"/>
              <a:t>폴더 파일 처리</a:t>
            </a:r>
            <a:r>
              <a:rPr lang="en-US" altLang="ko-KR" sz="2400" dirty="0" smtClean="0"/>
              <a:t>[3/3]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읽기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97" y="1892877"/>
            <a:ext cx="6243205" cy="48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처리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가상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 확인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MP3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파일처럼 여러 응용 프로그램에서 사용되는 경우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카드에 저장해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카드에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저장된 데이터에 특별한 인증 절차 없이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접근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AVD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이름을 선택하고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Edit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카드를 확인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39" y="3086887"/>
            <a:ext cx="6801323" cy="30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 </a:t>
            </a:r>
            <a:r>
              <a:rPr lang="ko-KR" altLang="en-US" sz="2400" dirty="0" smtClean="0"/>
              <a:t>카드에서 파일 읽기</a:t>
            </a:r>
            <a:r>
              <a:rPr lang="en-US" altLang="ko-KR" sz="2400" dirty="0" smtClean="0"/>
              <a:t>[1/3]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카드에서 파일 읽기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카드의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기본적인 경로는 내장 메모리에서 파일을 읽을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때와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뱔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차이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없음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Device File Explorer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sdcard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 또는</a:t>
            </a:r>
            <a:r>
              <a:rPr lang="en-US" b="1" dirty="0" smtClean="0"/>
              <a:t>/storage/emulated/0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텍스트 파일 올림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11" y="2999194"/>
            <a:ext cx="6817066" cy="35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 </a:t>
            </a:r>
            <a:r>
              <a:rPr lang="ko-KR" altLang="en-US" sz="2400" dirty="0" smtClean="0"/>
              <a:t>카드에서 파일 읽기</a:t>
            </a:r>
            <a:r>
              <a:rPr lang="en-US" altLang="ko-KR" sz="2400" dirty="0" smtClean="0"/>
              <a:t>[2/3]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카드에서 파일 읽기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카드를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사용할 수 있도록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퍼미션을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43024"/>
            <a:ext cx="819150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39343"/>
            <a:ext cx="82105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 </a:t>
            </a:r>
            <a:r>
              <a:rPr lang="ko-KR" altLang="en-US" sz="2400" dirty="0" smtClean="0"/>
              <a:t>카드에서 파일 읽기</a:t>
            </a:r>
            <a:r>
              <a:rPr lang="en-US" altLang="ko-KR" sz="2400" dirty="0" smtClean="0"/>
              <a:t>[3/3]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카드에서 파일 읽기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08" y="1943257"/>
            <a:ext cx="4990785" cy="46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 </a:t>
            </a:r>
            <a:r>
              <a:rPr lang="ko-KR" altLang="en-US" sz="2400" dirty="0" smtClean="0"/>
              <a:t>카드에 폴더 및 파일 생성하기</a:t>
            </a:r>
            <a:r>
              <a:rPr lang="en-US" altLang="ko-KR" sz="2400" dirty="0" smtClean="0"/>
              <a:t>[1/2]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 폴더 및 파일 생성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Environment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정적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이용해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카드의 동작 여부 및 관련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 경로 구함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800350"/>
            <a:ext cx="77247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en-US" altLang="ko-KR" sz="2400" dirty="0" smtClean="0"/>
              <a:t>SD </a:t>
            </a:r>
            <a:r>
              <a:rPr lang="ko-KR" altLang="en-US" sz="2400" dirty="0" smtClean="0"/>
              <a:t>카드에 폴더 및 파일 생성하기</a:t>
            </a:r>
            <a:r>
              <a:rPr lang="en-US" altLang="ko-KR" sz="2400" dirty="0" smtClean="0"/>
              <a:t>[2/2]</a:t>
            </a:r>
            <a:r>
              <a:rPr lang="ko-KR" altLang="en-US" sz="24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카드에 폴더 및 파일 생성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4" y="1913826"/>
            <a:ext cx="4796477" cy="3317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95" y="4461091"/>
            <a:ext cx="4766905" cy="21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ko-KR" altLang="en-US" sz="2200" dirty="0" smtClean="0"/>
              <a:t>특정 폴더의 하위 폴더 및 파일 목록</a:t>
            </a:r>
            <a:r>
              <a:rPr lang="en-US" altLang="ko-KR" sz="2200" dirty="0" smtClean="0"/>
              <a:t>[1/12]</a:t>
            </a:r>
            <a:r>
              <a:rPr lang="ko-KR" altLang="en-US" sz="2200" dirty="0" smtClean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특정 폴더의 하위 폴더 및 파일 목록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특정 폴더의 하위 폴더 및 파일 목록은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File.listFiles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2305050"/>
            <a:ext cx="77057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응용 ▶</a:t>
            </a:r>
            <a:r>
              <a:rPr lang="ko-KR" altLang="en-US" sz="2200" dirty="0" smtClean="0"/>
              <a:t>특정 </a:t>
            </a:r>
            <a:r>
              <a:rPr lang="ko-KR" altLang="en-US" sz="2200" dirty="0"/>
              <a:t>폴더의 하위 폴더 및 </a:t>
            </a:r>
            <a:r>
              <a:rPr lang="ko-KR" altLang="en-US" sz="2200" dirty="0" smtClean="0"/>
              <a:t>파일 목록</a:t>
            </a:r>
            <a:r>
              <a:rPr lang="en-US" altLang="ko-KR" sz="2200" dirty="0" smtClean="0"/>
              <a:t>[2/12</a:t>
            </a:r>
            <a:r>
              <a:rPr lang="en-US" altLang="ko-KR" sz="2200" dirty="0"/>
              <a:t>]</a:t>
            </a:r>
            <a:r>
              <a:rPr lang="ko-KR" altLang="en-US" sz="2200" dirty="0"/>
              <a:t> </a:t>
            </a:r>
            <a:endParaRPr lang="ko-KR" altLang="en-US" sz="2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특정 폴더의 하위 폴더 및 파일 목록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09" y="1903493"/>
            <a:ext cx="5066880" cy="474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4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[3/12]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Project8_2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com.cookandroid.project8_2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90" y="5950543"/>
            <a:ext cx="2205054" cy="210406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1.08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90" y="2000290"/>
            <a:ext cx="2820827" cy="3946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[4/12]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커스텀</a:t>
            </a:r>
            <a:r>
              <a:rPr lang="ko-KR" altLang="en-US" sz="1600" b="1" dirty="0"/>
              <a:t> </a:t>
            </a:r>
            <a:r>
              <a:rPr lang="ko-KR" altLang="en-US" sz="1600" b="1" dirty="0" err="1" smtClean="0"/>
              <a:t>위젯</a:t>
            </a:r>
            <a:r>
              <a:rPr lang="en-US" altLang="ko-KR" sz="1600" b="1" dirty="0" smtClean="0"/>
              <a:t>(</a:t>
            </a:r>
            <a:r>
              <a:rPr lang="en-US" altLang="ko-KR" sz="1600" b="1" dirty="0"/>
              <a:t>Custom </a:t>
            </a:r>
            <a:r>
              <a:rPr lang="en-US" altLang="ko-KR" sz="1600" b="1" dirty="0" smtClean="0"/>
              <a:t>Widget</a:t>
            </a:r>
            <a:r>
              <a:rPr lang="en-US" altLang="ko-KR" sz="1600" b="1" dirty="0"/>
              <a:t>)</a:t>
            </a:r>
            <a:r>
              <a:rPr lang="ko-KR" altLang="en-US" sz="1600" b="1" dirty="0" smtClean="0"/>
              <a:t>을 </a:t>
            </a:r>
            <a:r>
              <a:rPr lang="ko-KR" altLang="en-US" sz="1600" b="1" dirty="0"/>
              <a:t>직접 만들어 </a:t>
            </a:r>
            <a:r>
              <a:rPr lang="en-US" altLang="ko-KR" sz="1600" b="1" dirty="0"/>
              <a:t>activity_main.xml</a:t>
            </a:r>
            <a:r>
              <a:rPr lang="ko-KR" altLang="en-US" sz="1600" b="1" dirty="0"/>
              <a:t>에 넣어 사용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7" y="2713445"/>
            <a:ext cx="6604525" cy="36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파일을 처리하는 방식을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 smtClean="0"/>
              <a:t>SD </a:t>
            </a:r>
            <a:r>
              <a:rPr lang="ko-KR" altLang="en-US" sz="2400" b="1" dirty="0" smtClean="0"/>
              <a:t>카드의 파일을 처리하는 방식을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커스텀뷰의</a:t>
            </a:r>
            <a:r>
              <a:rPr lang="ko-KR" altLang="en-US" sz="2400" b="1" dirty="0" smtClean="0"/>
              <a:t> 작성법을 알아본다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[5/12]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생성된 </a:t>
            </a:r>
            <a:r>
              <a:rPr lang="en-US" sz="1600" b="1" dirty="0"/>
              <a:t>public class </a:t>
            </a:r>
            <a:r>
              <a:rPr lang="en-US" sz="1600" b="1" dirty="0" err="1"/>
              <a:t>myPictureView와</a:t>
            </a:r>
            <a:r>
              <a:rPr lang="en-US" sz="1600" b="1" dirty="0"/>
              <a:t> { 사이에 extends </a:t>
            </a:r>
            <a:r>
              <a:rPr lang="en-US" sz="1600" b="1" dirty="0" err="1"/>
              <a:t>View를</a:t>
            </a:r>
            <a:r>
              <a:rPr lang="en-US" sz="1600" b="1" dirty="0"/>
              <a:t> </a:t>
            </a:r>
            <a:r>
              <a:rPr lang="ko-KR" altLang="en-US" sz="1600" b="1" dirty="0" smtClean="0"/>
              <a:t>코딩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18" y="2695765"/>
            <a:ext cx="7496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0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[6/12]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onDraw(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</a:t>
            </a:r>
            <a:r>
              <a:rPr lang="ko-KR" altLang="en-US" sz="1600" b="1" dirty="0" err="1" smtClean="0"/>
              <a:t>오버라이딩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12" y="2640736"/>
            <a:ext cx="5617675" cy="4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[7/12]</a:t>
            </a:r>
            <a:endParaRPr lang="ko-KR" altLang="en-US" sz="22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가로 레이아웃에 버튼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개 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커스텀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/>
              <a:t>위젯인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myPictureView</a:t>
            </a:r>
            <a:r>
              <a:rPr lang="ko-KR" altLang="en-US" sz="1400" b="1" dirty="0"/>
              <a:t>를 </a:t>
            </a:r>
            <a:r>
              <a:rPr lang="ko-KR" altLang="en-US" sz="1400" b="1" dirty="0" smtClean="0"/>
              <a:t>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위젯의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이름은 </a:t>
            </a:r>
            <a:r>
              <a:rPr lang="en-US" altLang="ko-KR" sz="1400" b="1" dirty="0" err="1"/>
              <a:t>btnPrev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btnNext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smtClean="0"/>
              <a:t>myPictureView1</a:t>
            </a:r>
            <a:endParaRPr lang="en-US" altLang="ko-KR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89" y="2331797"/>
            <a:ext cx="4675159" cy="29465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[8/12]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그림 파일을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카드에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넣어둠</a:t>
            </a:r>
            <a:endParaRPr lang="en-US" altLang="ko-KR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2349861"/>
            <a:ext cx="5334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[9/12]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activity_main.xml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 </a:t>
            </a:r>
            <a:r>
              <a:rPr lang="ko-KR" altLang="en-US" sz="1400" b="1" dirty="0" err="1"/>
              <a:t>위젯에</a:t>
            </a:r>
            <a:r>
              <a:rPr lang="ko-KR" altLang="en-US" sz="1400" b="1" dirty="0"/>
              <a:t> 대응할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en-US" altLang="ko-KR" sz="1400" b="1" dirty="0" smtClean="0"/>
              <a:t>SD </a:t>
            </a:r>
            <a:r>
              <a:rPr lang="ko-KR" altLang="en-US" sz="1400" b="1" dirty="0" smtClean="0"/>
              <a:t>카드에서 </a:t>
            </a:r>
            <a:r>
              <a:rPr lang="ko-KR" altLang="en-US" sz="1400" b="1" dirty="0"/>
              <a:t>읽어올 이미지 파일 배열과 파일명 문자열 변수</a:t>
            </a: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/>
              <a:t>위젯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변수에 </a:t>
            </a:r>
            <a:r>
              <a:rPr lang="en-US" altLang="ko-KR" sz="1400" b="1" dirty="0"/>
              <a:t>activity_main.xml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대입</a:t>
            </a:r>
            <a:endParaRPr lang="en-US" altLang="ko-KR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1" y="3395254"/>
            <a:ext cx="5070764" cy="18643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91" y="4291799"/>
            <a:ext cx="5070763" cy="2317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2520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[10/12]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카드의</a:t>
            </a:r>
            <a:r>
              <a:rPr lang="en-US" sz="1600" b="1" dirty="0" smtClean="0"/>
              <a:t> </a:t>
            </a:r>
            <a:r>
              <a:rPr lang="en-US" sz="1600" b="1" dirty="0"/>
              <a:t>/</a:t>
            </a:r>
            <a:r>
              <a:rPr lang="en-US" sz="1600" b="1" dirty="0" smtClean="0"/>
              <a:t>storage/emulated/0/Pictures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폴더에서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파일을 읽어오고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첫 번째 파일을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커스텀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위젯에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82" y="2587960"/>
            <a:ext cx="7273636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2520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[11/12]</a:t>
            </a:r>
            <a:r>
              <a:rPr lang="ko-KR" altLang="en-US" sz="22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클릭하면 동작하는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정의</a:t>
            </a:r>
            <a:endParaRPr lang="en-US" altLang="ko-KR" sz="1400" b="1" dirty="0"/>
          </a:p>
        </p:txBody>
      </p:sp>
      <p:pic>
        <p:nvPicPr>
          <p:cNvPr id="5" name="Picture 4" descr="스크린샷 2017-02-28 오전 1.32.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6" y="2439965"/>
            <a:ext cx="4376503" cy="2486473"/>
          </a:xfrm>
          <a:prstGeom prst="rect">
            <a:avLst/>
          </a:prstGeom>
        </p:spPr>
      </p:pic>
      <p:pic>
        <p:nvPicPr>
          <p:cNvPr id="11" name="Picture 10" descr="스크린샷 2017-02-28 오전 1.32.2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6" y="4810715"/>
            <a:ext cx="4351898" cy="1479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4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</a:t>
            </a:r>
            <a:r>
              <a:rPr lang="ko-KR" altLang="en-US" sz="2200" dirty="0" smtClean="0"/>
              <a:t>목록</a:t>
            </a:r>
            <a:r>
              <a:rPr lang="en-US" altLang="ko-KR" sz="2200" dirty="0" smtClean="0"/>
              <a:t>[12/12]</a:t>
            </a:r>
            <a:r>
              <a:rPr lang="ko-KR" altLang="en-US" sz="22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1181100"/>
            <a:ext cx="82200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파일 처리 기본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파일 처리 응용</a:t>
            </a:r>
            <a:endParaRPr lang="en-US" altLang="ko-KR" sz="2400" b="1" dirty="0" smtClean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ko-KR" altLang="en-US" sz="2400" dirty="0" smtClean="0"/>
              <a:t>내장 메모리 파일 처리</a:t>
            </a:r>
            <a:r>
              <a:rPr lang="en-US" altLang="ko-KR" sz="2400" dirty="0" smtClean="0"/>
              <a:t>[1/12]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내장 메모리 파일 처리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앱을 종료하고 다시 실행할 때 사용한 곳에서 이어서 작업하고 싶은 경우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내장 메모리의 저장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위치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/data/data/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패키지명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/files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763012"/>
            <a:ext cx="80676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ko-KR" altLang="en-US" sz="2400" dirty="0" smtClean="0"/>
              <a:t>내장 메모리 파일 처리</a:t>
            </a:r>
            <a:r>
              <a:rPr lang="en-US" altLang="ko-KR" sz="2400" dirty="0" smtClean="0"/>
              <a:t>[2/12]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파일 처리 기본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933575"/>
            <a:ext cx="82486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9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처리 기본 ▶</a:t>
            </a:r>
            <a:r>
              <a:rPr lang="ko-KR" altLang="en-US" sz="2400" dirty="0" smtClean="0"/>
              <a:t>내장 메모리 파일 처리</a:t>
            </a:r>
            <a:r>
              <a:rPr lang="en-US" altLang="ko-KR" sz="2400" dirty="0" smtClean="0"/>
              <a:t>[3/12]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파일 처리 기본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5825" y="2069523"/>
            <a:ext cx="4133467" cy="3097916"/>
            <a:chOff x="609600" y="1934441"/>
            <a:chExt cx="4962379" cy="34300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934441"/>
              <a:ext cx="4960727" cy="25091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26" y="4443579"/>
              <a:ext cx="4961353" cy="920901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47" y="2304374"/>
            <a:ext cx="4268753" cy="27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[4/12]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Project8_1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com.cookandroid.project8_1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08" y="1987815"/>
            <a:ext cx="2389909" cy="42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</a:t>
            </a:r>
            <a:r>
              <a:rPr lang="ko-KR" altLang="en-US" sz="2400" dirty="0" smtClean="0"/>
              <a:t>처리</a:t>
            </a:r>
            <a:r>
              <a:rPr lang="en-US" altLang="ko-KR" sz="2400" dirty="0" smtClean="0"/>
              <a:t>[5/12]</a:t>
            </a:r>
            <a:r>
              <a:rPr lang="ko-KR" altLang="en-US" sz="2400" dirty="0" smtClean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데이트피커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에디트텍스트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버튼을 </a:t>
            </a:r>
            <a:r>
              <a:rPr lang="en-US" altLang="ko-KR" sz="1600" b="1" dirty="0"/>
              <a:t>1</a:t>
            </a:r>
            <a:r>
              <a:rPr lang="ko-KR" altLang="en-US" sz="1600" b="1" dirty="0" smtClean="0"/>
              <a:t>개씩 생성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datePicker1, </a:t>
            </a:r>
            <a:r>
              <a:rPr lang="en-US" altLang="ko-KR" sz="1600" b="1" dirty="0" err="1"/>
              <a:t>edtDiary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btnWrite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22" y="2968527"/>
            <a:ext cx="6612396" cy="36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6749</TotalTime>
  <Words>1033</Words>
  <Application>Microsoft Office PowerPoint</Application>
  <PresentationFormat>화면 슬라이드 쇼(4:3)</PresentationFormat>
  <Paragraphs>118</Paragraphs>
  <Slides>38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HY견고딕</vt:lpstr>
      <vt:lpstr>HY헤드라인M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PowerPoint 프레젠테이션</vt:lpstr>
      <vt:lpstr>08. 파일 처리</vt:lpstr>
      <vt:lpstr>PowerPoint 프레젠테이션</vt:lpstr>
      <vt:lpstr>PowerPoint 프레젠테이션</vt:lpstr>
      <vt:lpstr>1. 파일 처리 기본 ▶내장 메모리 파일 처리[1/12] </vt:lpstr>
      <vt:lpstr>1. 파일 처리 기본 ▶내장 메모리 파일 처리[2/12] </vt:lpstr>
      <vt:lpstr>1. 파일 처리 기본 ▶내장 메모리 파일 처리[3/12] </vt:lpstr>
      <vt:lpstr>1. 파일 처리 기본 ▶내장 메모리 파일 처리[4/12] </vt:lpstr>
      <vt:lpstr>1. 파일 처리 기본 ▶내장 메모리 파일 처리[5/12] </vt:lpstr>
      <vt:lpstr>1. 파일 처리 기본 ▶내장 메모리 파일 처리[6/12] </vt:lpstr>
      <vt:lpstr>1. 파일 처리 기본 ▶내장 메모리 파일 처리[7/12] </vt:lpstr>
      <vt:lpstr>1. 파일 처리 기본 ▶내장 메모리 파일 처리[8/12] </vt:lpstr>
      <vt:lpstr>1. 파일 처리 기본 ▶내장 메모리 파일 처리[9/12] </vt:lpstr>
      <vt:lpstr>1. 파일 처리 기본 ▶내장 메모리 파일 처리[10/12] </vt:lpstr>
      <vt:lpstr>1. 파일 처리 기본 ▶내장 메모리 파일 처리[11/12] </vt:lpstr>
      <vt:lpstr>1. 파일 처리 기본 ▶내장 메모리 파일 처리[12/12] </vt:lpstr>
      <vt:lpstr>1. 파일 처리 기본 ▶raw 폴더 파일 처리[1/3]  </vt:lpstr>
      <vt:lpstr>1. 파일 처리 기본 ▶raw 폴더 파일 처리[2/3]  </vt:lpstr>
      <vt:lpstr>1. 파일 처리 기본 ▶raw 폴더 파일 처리[3/3]  </vt:lpstr>
      <vt:lpstr>2. 파일 처리 응용</vt:lpstr>
      <vt:lpstr>2. 파일 처리 응용 ▶SD 카드에서 파일 읽기[1/3]  </vt:lpstr>
      <vt:lpstr>2. 파일 처리 응용 ▶SD 카드에서 파일 읽기[2/3]  </vt:lpstr>
      <vt:lpstr>2. 파일 처리 응용 ▶SD 카드에서 파일 읽기[3/3]  </vt:lpstr>
      <vt:lpstr>2. 파일 처리 응용 ▶SD 카드에 폴더 및 파일 생성하기[1/2]  </vt:lpstr>
      <vt:lpstr>2. 파일 처리 응용 ▶SD 카드에 폴더 및 파일 생성하기[2/2]  </vt:lpstr>
      <vt:lpstr>2. 파일 처리 응용 ▶특정 폴더의 하위 폴더 및 파일 목록[1/12]  </vt:lpstr>
      <vt:lpstr>2. 파일 처리 응용 ▶특정 폴더의 하위 폴더 및 파일 목록[2/12] </vt:lpstr>
      <vt:lpstr>2. 파일 처리 응용 ▶특정 폴더의 하위 폴더 및 파일 목록[3/12] </vt:lpstr>
      <vt:lpstr>2. 파일 처리 응용 ▶특정 폴더의 하위 폴더 및 파일 목록[4/12] </vt:lpstr>
      <vt:lpstr>2. 파일 처리 응용 ▶특정 폴더의 하위 폴더 및 파일 목록[5/12] </vt:lpstr>
      <vt:lpstr>2. 파일 처리 응용 ▶특정 폴더의 하위 폴더 및 파일 목록[6/12] </vt:lpstr>
      <vt:lpstr>2. 파일 처리 응용 ▶특정 폴더의 하위 폴더 및 파일 목록[7/12]</vt:lpstr>
      <vt:lpstr>2. 파일 처리 응용 ▶특정 폴더의 하위 폴더 및 파일 목록[8/12] </vt:lpstr>
      <vt:lpstr>2. 파일 처리 응용 ▶특정 폴더의 하위 폴더 및 파일 목록[9/12] </vt:lpstr>
      <vt:lpstr>2. 파일 처리 응용 ▶특정 폴더의 하위 폴더 및 파일 목록[10/12] </vt:lpstr>
      <vt:lpstr>2. 파일 처리 응용 ▶특정 폴더의 하위 폴더 및 파일 목록[11/12] </vt:lpstr>
      <vt:lpstr>2. 파일 처리 응용 ▶특정 폴더의 하위 폴더 및 파일 목록[12/12]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JY</cp:lastModifiedBy>
  <cp:revision>717</cp:revision>
  <dcterms:created xsi:type="dcterms:W3CDTF">2007-11-27T23:54:21Z</dcterms:created>
  <dcterms:modified xsi:type="dcterms:W3CDTF">2018-02-09T02:59:35Z</dcterms:modified>
</cp:coreProperties>
</file>